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97" r:id="rId3"/>
    <p:sldId id="300" r:id="rId4"/>
    <p:sldId id="301" r:id="rId5"/>
    <p:sldId id="275" r:id="rId6"/>
    <p:sldId id="285" r:id="rId7"/>
    <p:sldId id="258" r:id="rId8"/>
    <p:sldId id="299" r:id="rId9"/>
    <p:sldId id="264" r:id="rId10"/>
    <p:sldId id="302" r:id="rId11"/>
    <p:sldId id="278" r:id="rId12"/>
    <p:sldId id="303" r:id="rId13"/>
    <p:sldId id="298" r:id="rId14"/>
    <p:sldId id="296" r:id="rId15"/>
    <p:sldId id="304" r:id="rId16"/>
    <p:sldId id="305" r:id="rId17"/>
    <p:sldId id="256" r:id="rId18"/>
    <p:sldId id="280" r:id="rId19"/>
    <p:sldId id="281" r:id="rId20"/>
    <p:sldId id="277" r:id="rId21"/>
    <p:sldId id="294" r:id="rId22"/>
    <p:sldId id="306" r:id="rId23"/>
    <p:sldId id="307" r:id="rId24"/>
    <p:sldId id="272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142" d="100"/>
          <a:sy n="142" d="100"/>
        </p:scale>
        <p:origin x="228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503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375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475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4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94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16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251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78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068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510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350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2E97A-0422-4C32-8A1C-EB38C3952243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868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D9B932A-2FF6-6BA1-2C6E-B03EC0B610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6753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465A0A-386F-5A3D-913B-08B783B4A0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8720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11FEFCE-90C8-9710-450E-8920A40D6E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577ED7C-EEA1-EA7A-675D-01F22254E92F}"/>
              </a:ext>
            </a:extLst>
          </p:cNvPr>
          <p:cNvSpPr txBox="1"/>
          <p:nvPr/>
        </p:nvSpPr>
        <p:spPr>
          <a:xfrm>
            <a:off x="1044387" y="1752952"/>
            <a:ext cx="10103226" cy="280076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Then the Lord said to him, “What is that in your hand?”</a:t>
            </a:r>
          </a:p>
          <a:p>
            <a:pPr algn="ctr"/>
            <a:endParaRPr lang="en-US" sz="4400" spc="-150" dirty="0">
              <a:solidFill>
                <a:schemeClr val="bg1"/>
              </a:solidFill>
              <a:latin typeface="Objective Medium" pitchFamily="50" charset="0"/>
            </a:endParaRPr>
          </a:p>
          <a:p>
            <a:pPr algn="ctr"/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“A staff,” he replied.</a:t>
            </a:r>
            <a:endParaRPr lang="en-US" sz="4400" spc="-150" dirty="0">
              <a:latin typeface="Objective Medium" pitchFamily="50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53B610-B3F3-76AA-323B-957632D9C858}"/>
              </a:ext>
            </a:extLst>
          </p:cNvPr>
          <p:cNvSpPr txBox="1"/>
          <p:nvPr/>
        </p:nvSpPr>
        <p:spPr>
          <a:xfrm>
            <a:off x="9536475" y="6034267"/>
            <a:ext cx="23043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spc="-150" dirty="0">
                <a:solidFill>
                  <a:schemeClr val="bg1"/>
                </a:solidFill>
                <a:latin typeface="Objective" pitchFamily="50" charset="0"/>
              </a:rPr>
              <a:t>Exodus 4:2</a:t>
            </a:r>
          </a:p>
        </p:txBody>
      </p:sp>
    </p:spTree>
    <p:extLst>
      <p:ext uri="{BB962C8B-B14F-4D97-AF65-F5344CB8AC3E}">
        <p14:creationId xmlns:p14="http://schemas.microsoft.com/office/powerpoint/2010/main" val="20841125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8142B1A-90F6-5A78-CB69-315F6C51BE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1634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39AE54D-3D65-8771-0695-7632FAB9EB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C6A61CA-1111-385D-0667-21CA07F7506E}"/>
              </a:ext>
            </a:extLst>
          </p:cNvPr>
          <p:cNvSpPr txBox="1"/>
          <p:nvPr/>
        </p:nvSpPr>
        <p:spPr>
          <a:xfrm>
            <a:off x="1044387" y="2343407"/>
            <a:ext cx="10103226" cy="175432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God </a:t>
            </a:r>
            <a:r>
              <a:rPr lang="en-US" sz="5400" b="1" spc="-300" dirty="0">
                <a:latin typeface="Objective" pitchFamily="50" charset="0"/>
              </a:rPr>
              <a:t>multiplies</a:t>
            </a:r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 what’s already in your grip.</a:t>
            </a:r>
            <a:endParaRPr lang="en-US" sz="5400" b="1" spc="-30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3377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835E0D-524D-4651-32AE-DE514DB152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448C490-A251-14EB-80C7-6528FFDC8245}"/>
              </a:ext>
            </a:extLst>
          </p:cNvPr>
          <p:cNvSpPr txBox="1"/>
          <p:nvPr/>
        </p:nvSpPr>
        <p:spPr>
          <a:xfrm>
            <a:off x="1044387" y="2343407"/>
            <a:ext cx="10103226" cy="175432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2. Say Yes Even When</a:t>
            </a:r>
            <a:b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</a:br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It’s Messy</a:t>
            </a:r>
            <a:endParaRPr lang="en-US" sz="5400" b="1" spc="-30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1619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FB61110-2D93-1901-CB45-4C7AE233A7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CF8B674-242C-F9DD-E971-E82738A35C84}"/>
              </a:ext>
            </a:extLst>
          </p:cNvPr>
          <p:cNvSpPr txBox="1"/>
          <p:nvPr/>
        </p:nvSpPr>
        <p:spPr>
          <a:xfrm>
            <a:off x="1044387" y="1075844"/>
            <a:ext cx="10103226" cy="4154984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Trust in the Lord with all your heart</a:t>
            </a:r>
          </a:p>
          <a:p>
            <a:pPr algn="ctr"/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    and lean not on your own understanding;</a:t>
            </a:r>
          </a:p>
          <a:p>
            <a:pPr algn="ctr"/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in all your ways submit to him,</a:t>
            </a:r>
          </a:p>
          <a:p>
            <a:pPr algn="ctr"/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    and he will make your paths straight.</a:t>
            </a:r>
            <a:endParaRPr lang="en-US" sz="4400" spc="-150" dirty="0">
              <a:latin typeface="Objective Medium" pitchFamily="50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95B36A-8D38-B85B-682B-00577628783C}"/>
              </a:ext>
            </a:extLst>
          </p:cNvPr>
          <p:cNvSpPr txBox="1"/>
          <p:nvPr/>
        </p:nvSpPr>
        <p:spPr>
          <a:xfrm>
            <a:off x="8765623" y="6034267"/>
            <a:ext cx="30752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spc="-150" dirty="0">
                <a:solidFill>
                  <a:schemeClr val="bg1"/>
                </a:solidFill>
                <a:latin typeface="Objective" pitchFamily="50" charset="0"/>
              </a:rPr>
              <a:t>Proverbs 3:5-6</a:t>
            </a:r>
          </a:p>
        </p:txBody>
      </p:sp>
    </p:spTree>
    <p:extLst>
      <p:ext uri="{BB962C8B-B14F-4D97-AF65-F5344CB8AC3E}">
        <p14:creationId xmlns:p14="http://schemas.microsoft.com/office/powerpoint/2010/main" val="30240213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227BB60-D9C3-FC73-894F-77773AA7FD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0715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2493F79-F2A4-F379-9054-4400595F83F9}"/>
              </a:ext>
            </a:extLst>
          </p:cNvPr>
          <p:cNvSpPr txBox="1"/>
          <p:nvPr/>
        </p:nvSpPr>
        <p:spPr>
          <a:xfrm>
            <a:off x="1044387" y="2343407"/>
            <a:ext cx="10103226" cy="175432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latin typeface="Objective" pitchFamily="50" charset="0"/>
              </a:rPr>
              <a:t>Obedience</a:t>
            </a:r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 doesn’t wait</a:t>
            </a:r>
            <a:b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</a:br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for </a:t>
            </a:r>
            <a:r>
              <a:rPr lang="en-US" sz="5400" b="1" spc="-300" dirty="0">
                <a:latin typeface="Objective" pitchFamily="50" charset="0"/>
              </a:rPr>
              <a:t>clarity.</a:t>
            </a:r>
          </a:p>
        </p:txBody>
      </p:sp>
    </p:spTree>
    <p:extLst>
      <p:ext uri="{BB962C8B-B14F-4D97-AF65-F5344CB8AC3E}">
        <p14:creationId xmlns:p14="http://schemas.microsoft.com/office/powerpoint/2010/main" val="12880786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72C448B-C725-66CC-EC77-F51B7E001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C1A2745-21A8-E7D6-27FC-D7DDBF1B4EEA}"/>
              </a:ext>
            </a:extLst>
          </p:cNvPr>
          <p:cNvSpPr txBox="1"/>
          <p:nvPr/>
        </p:nvSpPr>
        <p:spPr>
          <a:xfrm>
            <a:off x="1044387" y="2758905"/>
            <a:ext cx="10103226" cy="9233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3. Let Your Mission Be Mobile</a:t>
            </a:r>
            <a:endParaRPr lang="en-US" sz="5400" b="1" spc="-30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1826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6882E68-7063-FC3F-01B8-F711CCC7A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725CB0A-BC47-A1E1-A33A-32743BF9E3BE}"/>
              </a:ext>
            </a:extLst>
          </p:cNvPr>
          <p:cNvSpPr txBox="1"/>
          <p:nvPr/>
        </p:nvSpPr>
        <p:spPr>
          <a:xfrm>
            <a:off x="1044387" y="1414397"/>
            <a:ext cx="10103226" cy="347787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But a Samaritan, as he traveled, came where the man was; and when he saw him, he took pity on him. He went to him and bandaged</a:t>
            </a:r>
            <a:b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</a:br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his wounds.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D89F43-262D-888D-C091-E92A6398B91F}"/>
              </a:ext>
            </a:extLst>
          </p:cNvPr>
          <p:cNvSpPr txBox="1"/>
          <p:nvPr/>
        </p:nvSpPr>
        <p:spPr>
          <a:xfrm>
            <a:off x="8900083" y="6034267"/>
            <a:ext cx="29407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spc="-150" dirty="0">
                <a:solidFill>
                  <a:schemeClr val="bg1"/>
                </a:solidFill>
                <a:latin typeface="Objective" pitchFamily="50" charset="0"/>
              </a:rPr>
              <a:t>Luke 10:33-34</a:t>
            </a:r>
          </a:p>
        </p:txBody>
      </p:sp>
    </p:spTree>
    <p:extLst>
      <p:ext uri="{BB962C8B-B14F-4D97-AF65-F5344CB8AC3E}">
        <p14:creationId xmlns:p14="http://schemas.microsoft.com/office/powerpoint/2010/main" val="3857810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E0EAE7-A686-C942-C8C7-AAE8D0A9B4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E1DD682-2EC4-65F5-19CE-F73418343A61}"/>
              </a:ext>
            </a:extLst>
          </p:cNvPr>
          <p:cNvSpPr txBox="1"/>
          <p:nvPr/>
        </p:nvSpPr>
        <p:spPr>
          <a:xfrm>
            <a:off x="1044387" y="2343407"/>
            <a:ext cx="10103226" cy="175432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Big </a:t>
            </a:r>
            <a:r>
              <a:rPr lang="en-US" sz="5400" b="1" spc="-300" dirty="0">
                <a:latin typeface="Objective" pitchFamily="50" charset="0"/>
              </a:rPr>
              <a:t>impact</a:t>
            </a:r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 starts with small steps of </a:t>
            </a:r>
            <a:r>
              <a:rPr lang="en-US" sz="5400" b="1" spc="-300" dirty="0">
                <a:latin typeface="Objective" pitchFamily="50" charset="0"/>
              </a:rPr>
              <a:t>obedience.</a:t>
            </a:r>
          </a:p>
        </p:txBody>
      </p:sp>
    </p:spTree>
    <p:extLst>
      <p:ext uri="{BB962C8B-B14F-4D97-AF65-F5344CB8AC3E}">
        <p14:creationId xmlns:p14="http://schemas.microsoft.com/office/powerpoint/2010/main" val="30416838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89FD49-B0C6-B040-761E-7A90754935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78027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FBABADF-8F7B-8046-EA7A-2FB4FB8288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E7E2A8-49D1-EAA3-895C-7F65779B608C}"/>
              </a:ext>
            </a:extLst>
          </p:cNvPr>
          <p:cNvSpPr txBox="1"/>
          <p:nvPr/>
        </p:nvSpPr>
        <p:spPr>
          <a:xfrm>
            <a:off x="1434634" y="2009951"/>
            <a:ext cx="9322732" cy="76944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en-US" sz="4400" b="1" spc="-150" dirty="0">
                <a:solidFill>
                  <a:schemeClr val="bg1"/>
                </a:solidFill>
                <a:latin typeface="Objective" pitchFamily="50" charset="0"/>
              </a:rPr>
              <a:t>V – Value what you already have.</a:t>
            </a:r>
          </a:p>
        </p:txBody>
      </p:sp>
    </p:spTree>
    <p:extLst>
      <p:ext uri="{BB962C8B-B14F-4D97-AF65-F5344CB8AC3E}">
        <p14:creationId xmlns:p14="http://schemas.microsoft.com/office/powerpoint/2010/main" val="6874267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6B9EB7-98ED-C57A-BBB1-D8270C7A4B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1C3AB19-BBA5-4691-6382-1B1808FECD50}"/>
              </a:ext>
            </a:extLst>
          </p:cNvPr>
          <p:cNvSpPr txBox="1"/>
          <p:nvPr/>
        </p:nvSpPr>
        <p:spPr>
          <a:xfrm>
            <a:off x="1434634" y="2009951"/>
            <a:ext cx="9322732" cy="1446550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en-US" sz="4400" b="1" spc="-150" dirty="0">
                <a:solidFill>
                  <a:schemeClr val="bg1"/>
                </a:solidFill>
                <a:latin typeface="Objective" pitchFamily="50" charset="0"/>
              </a:rPr>
              <a:t>V – Value what you already have.</a:t>
            </a:r>
          </a:p>
          <a:p>
            <a:r>
              <a:rPr lang="en-US" sz="4400" b="1" spc="-150" dirty="0">
                <a:solidFill>
                  <a:schemeClr val="bg1"/>
                </a:solidFill>
                <a:latin typeface="Objective" pitchFamily="50" charset="0"/>
              </a:rPr>
              <a:t>A – Act, even when it’s messy.</a:t>
            </a:r>
          </a:p>
        </p:txBody>
      </p:sp>
    </p:spTree>
    <p:extLst>
      <p:ext uri="{BB962C8B-B14F-4D97-AF65-F5344CB8AC3E}">
        <p14:creationId xmlns:p14="http://schemas.microsoft.com/office/powerpoint/2010/main" val="6778270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3158EF8-B179-F404-93D1-645D742363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92AE882-926B-6E47-EAF6-A89875B7F56F}"/>
              </a:ext>
            </a:extLst>
          </p:cNvPr>
          <p:cNvSpPr txBox="1"/>
          <p:nvPr/>
        </p:nvSpPr>
        <p:spPr>
          <a:xfrm>
            <a:off x="1434634" y="2009951"/>
            <a:ext cx="9322732" cy="2123658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en-US" sz="4400" b="1" spc="-150" dirty="0">
                <a:solidFill>
                  <a:schemeClr val="bg1"/>
                </a:solidFill>
                <a:latin typeface="Objective" pitchFamily="50" charset="0"/>
              </a:rPr>
              <a:t>V – Value what you already have.</a:t>
            </a:r>
          </a:p>
          <a:p>
            <a:r>
              <a:rPr lang="en-US" sz="4400" b="1" spc="-150" dirty="0">
                <a:solidFill>
                  <a:schemeClr val="bg1"/>
                </a:solidFill>
                <a:latin typeface="Objective" pitchFamily="50" charset="0"/>
              </a:rPr>
              <a:t>A – Act, even when it’s messy.</a:t>
            </a:r>
          </a:p>
          <a:p>
            <a:r>
              <a:rPr lang="en-US" sz="4400" b="1" spc="-150" dirty="0">
                <a:solidFill>
                  <a:schemeClr val="bg1"/>
                </a:solidFill>
                <a:latin typeface="Objective" pitchFamily="50" charset="0"/>
              </a:rPr>
              <a:t>N – Notice needs around you.</a:t>
            </a:r>
          </a:p>
        </p:txBody>
      </p:sp>
    </p:spTree>
    <p:extLst>
      <p:ext uri="{BB962C8B-B14F-4D97-AF65-F5344CB8AC3E}">
        <p14:creationId xmlns:p14="http://schemas.microsoft.com/office/powerpoint/2010/main" val="1036708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CE95F61-99FC-28E6-4BBA-9DFA22DF50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7036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9EFE259-182C-32C8-D599-FF097A3A37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4521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4802F6A-0ABA-4631-060A-B9B9DF9506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57C347C-E8DE-B37E-058D-AAE434D2F891}"/>
              </a:ext>
            </a:extLst>
          </p:cNvPr>
          <p:cNvSpPr txBox="1"/>
          <p:nvPr/>
        </p:nvSpPr>
        <p:spPr>
          <a:xfrm>
            <a:off x="1044387" y="2343407"/>
            <a:ext cx="10103226" cy="175432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One faithful </a:t>
            </a:r>
            <a:r>
              <a:rPr lang="en-US" sz="5400" b="1" spc="-300" dirty="0">
                <a:latin typeface="Objective" pitchFamily="50" charset="0"/>
              </a:rPr>
              <a:t>step</a:t>
            </a:r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 can</a:t>
            </a:r>
            <a:b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</a:br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roll into a </a:t>
            </a:r>
            <a:r>
              <a:rPr lang="en-US" sz="5400" b="1" spc="-300" dirty="0">
                <a:latin typeface="Objective" pitchFamily="50" charset="0"/>
              </a:rPr>
              <a:t>movement.</a:t>
            </a:r>
          </a:p>
        </p:txBody>
      </p:sp>
    </p:spTree>
    <p:extLst>
      <p:ext uri="{BB962C8B-B14F-4D97-AF65-F5344CB8AC3E}">
        <p14:creationId xmlns:p14="http://schemas.microsoft.com/office/powerpoint/2010/main" val="2488725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8BD10A3-59BB-9A7B-D1D6-3FD98B7780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9543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1FCC3F6-703C-BE03-B63E-233A680CF6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0882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17951C0-5432-FE52-1CE9-75229C299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96D934D-754D-F1AF-94E7-1965E047A77E}"/>
              </a:ext>
            </a:extLst>
          </p:cNvPr>
          <p:cNvSpPr txBox="1"/>
          <p:nvPr/>
        </p:nvSpPr>
        <p:spPr>
          <a:xfrm>
            <a:off x="1044387" y="1752952"/>
            <a:ext cx="10103226" cy="280076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In their hearts humans</a:t>
            </a:r>
            <a:b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</a:br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plan their course,</a:t>
            </a:r>
          </a:p>
          <a:p>
            <a:pPr algn="ctr"/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    but the Lord establishes</a:t>
            </a:r>
            <a:b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</a:br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their steps.</a:t>
            </a:r>
            <a:endParaRPr lang="en-US" sz="4400" spc="-150" dirty="0">
              <a:latin typeface="Objective Medium" pitchFamily="50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B1BC91-2F96-AA37-A4D9-F04C9606D933}"/>
              </a:ext>
            </a:extLst>
          </p:cNvPr>
          <p:cNvSpPr txBox="1"/>
          <p:nvPr/>
        </p:nvSpPr>
        <p:spPr>
          <a:xfrm>
            <a:off x="9025310" y="6034267"/>
            <a:ext cx="2815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spc="-150" dirty="0">
                <a:solidFill>
                  <a:schemeClr val="bg1"/>
                </a:solidFill>
                <a:latin typeface="Objective" pitchFamily="50" charset="0"/>
              </a:rPr>
              <a:t>Proverbs 16:9</a:t>
            </a:r>
          </a:p>
        </p:txBody>
      </p:sp>
    </p:spTree>
    <p:extLst>
      <p:ext uri="{BB962C8B-B14F-4D97-AF65-F5344CB8AC3E}">
        <p14:creationId xmlns:p14="http://schemas.microsoft.com/office/powerpoint/2010/main" val="453823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264DD55-B0D0-D743-0CD8-94BA4C1508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519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005955D-BFBB-4A25-36D0-A861D8109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4A5C8D4-8C94-E774-2C01-82A5A8E60CB7}"/>
              </a:ext>
            </a:extLst>
          </p:cNvPr>
          <p:cNvSpPr txBox="1"/>
          <p:nvPr/>
        </p:nvSpPr>
        <p:spPr>
          <a:xfrm>
            <a:off x="1044387" y="2758905"/>
            <a:ext cx="10103226" cy="9233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1. Start With What You Have</a:t>
            </a:r>
            <a:endParaRPr lang="en-US" sz="5400" b="1" spc="-30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14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omeone Like You">
      <a:dk1>
        <a:srgbClr val="0D4251"/>
      </a:dk1>
      <a:lt1>
        <a:srgbClr val="FFFFFF"/>
      </a:lt1>
      <a:dk2>
        <a:srgbClr val="53C4CA"/>
      </a:dk2>
      <a:lt2>
        <a:srgbClr val="E4F6F6"/>
      </a:lt2>
      <a:accent1>
        <a:srgbClr val="0D4251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</TotalTime>
  <Words>224</Words>
  <Application>Microsoft Office PowerPoint</Application>
  <PresentationFormat>Widescreen</PresentationFormat>
  <Paragraphs>27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Aptos</vt:lpstr>
      <vt:lpstr>Aptos Display</vt:lpstr>
      <vt:lpstr>Arial</vt:lpstr>
      <vt:lpstr>Objective</vt:lpstr>
      <vt:lpstr>Objective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Josiah Smith</dc:creator>
  <cp:lastModifiedBy>Josiah Smith</cp:lastModifiedBy>
  <cp:revision>69</cp:revision>
  <dcterms:created xsi:type="dcterms:W3CDTF">2026-01-09T16:30:50Z</dcterms:created>
  <dcterms:modified xsi:type="dcterms:W3CDTF">2026-02-17T15:23:37Z</dcterms:modified>
</cp:coreProperties>
</file>